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01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2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5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993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54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31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3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0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8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1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14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4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51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54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05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72584F-23C7-46C9-BBD2-3B84EB2F377D}" type="datetimeFigureOut">
              <a:rPr lang="en-IN" smtClean="0"/>
              <a:t>18-11-2022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046AA0-6881-402E-A4D5-2F7E96468D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85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22D8-BB8E-6EFF-8885-09FDF91A1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FLYAWAY Project from Simplilearn Phase2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7BFE7-5A33-5DF1-340F-7851F8447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8888" y="3471337"/>
            <a:ext cx="7407964" cy="1696279"/>
          </a:xfrm>
        </p:spPr>
        <p:txBody>
          <a:bodyPr/>
          <a:lstStyle/>
          <a:p>
            <a:r>
              <a:rPr lang="en-IN" dirty="0"/>
              <a:t>Description of the project</a:t>
            </a:r>
          </a:p>
          <a:p>
            <a:r>
              <a:rPr lang="en-IN" dirty="0"/>
              <a:t>======================</a:t>
            </a:r>
          </a:p>
          <a:p>
            <a:r>
              <a:rPr lang="en-IN" dirty="0"/>
              <a:t>FlyAway is the ticket booking portal that allows people to book flights on their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E040-1450-C114-204A-771E75B68FD8}"/>
              </a:ext>
            </a:extLst>
          </p:cNvPr>
          <p:cNvSpPr txBox="1"/>
          <p:nvPr/>
        </p:nvSpPr>
        <p:spPr>
          <a:xfrm>
            <a:off x="3273287" y="5989983"/>
            <a:ext cx="611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GitHub link:-   https://github.com/UdayBoppapuram/Flyaway</a:t>
            </a:r>
          </a:p>
        </p:txBody>
      </p:sp>
    </p:spTree>
    <p:extLst>
      <p:ext uri="{BB962C8B-B14F-4D97-AF65-F5344CB8AC3E}">
        <p14:creationId xmlns:p14="http://schemas.microsoft.com/office/powerpoint/2010/main" val="293197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C6ED0-23B3-EEBB-82FC-BE6A02962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15251" r="12825" b="15924"/>
          <a:stretch/>
        </p:blipFill>
        <p:spPr>
          <a:xfrm>
            <a:off x="1205948" y="1364975"/>
            <a:ext cx="9448800" cy="4717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81247-3178-40CA-5F75-883E57F2B5CF}"/>
              </a:ext>
            </a:extLst>
          </p:cNvPr>
          <p:cNvSpPr txBox="1"/>
          <p:nvPr/>
        </p:nvSpPr>
        <p:spPr>
          <a:xfrm>
            <a:off x="1338470" y="927652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change reflected in database for next admin login 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31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2A88C-3259-9FB7-7C7E-7E71A7436ECC}"/>
              </a:ext>
            </a:extLst>
          </p:cNvPr>
          <p:cNvSpPr txBox="1"/>
          <p:nvPr/>
        </p:nvSpPr>
        <p:spPr>
          <a:xfrm>
            <a:off x="4108174" y="2659559"/>
            <a:ext cx="3564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i="1" u="sng" dirty="0">
                <a:latin typeface="Berlin Sans FB" panose="020E06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701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D45BF-B28D-2566-1452-A5E337B634BE}"/>
              </a:ext>
            </a:extLst>
          </p:cNvPr>
          <p:cNvSpPr txBox="1"/>
          <p:nvPr/>
        </p:nvSpPr>
        <p:spPr>
          <a:xfrm>
            <a:off x="1722783" y="1205948"/>
            <a:ext cx="6979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Concepts used :                                                        Softwares :                  </a:t>
            </a:r>
          </a:p>
          <a:p>
            <a:r>
              <a:rPr lang="en-US" dirty="0"/>
              <a:t>Hibernate and Java MVC model                              Eclipse IDE , MySql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89235-1B24-CA26-7B3D-E21378197F89}"/>
              </a:ext>
            </a:extLst>
          </p:cNvPr>
          <p:cNvSpPr txBox="1"/>
          <p:nvPr/>
        </p:nvSpPr>
        <p:spPr>
          <a:xfrm>
            <a:off x="1722783" y="2491409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Project Screenshots:</a:t>
            </a:r>
          </a:p>
          <a:p>
            <a:r>
              <a:rPr lang="en-IN" dirty="0"/>
              <a:t> Passenger’s UI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434A9-F694-F72E-5340-0F169F27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40" y="2491409"/>
            <a:ext cx="7209183" cy="35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7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23BBB-5D21-CAEA-E48A-406C939DE0AB}"/>
              </a:ext>
            </a:extLst>
          </p:cNvPr>
          <p:cNvSpPr txBox="1"/>
          <p:nvPr/>
        </p:nvSpPr>
        <p:spPr>
          <a:xfrm>
            <a:off x="1007165" y="967409"/>
            <a:ext cx="437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Showing the flights available for required fields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539E-0044-CB68-5C00-AE0B0845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5" y="1336741"/>
            <a:ext cx="9308314" cy="4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6081C-5232-486E-59F4-3EBAF4996676}"/>
              </a:ext>
            </a:extLst>
          </p:cNvPr>
          <p:cNvSpPr txBox="1"/>
          <p:nvPr/>
        </p:nvSpPr>
        <p:spPr>
          <a:xfrm>
            <a:off x="752061" y="756239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Clicking Proceed to Pay Payment page is displayed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78227-D97F-079F-CE8F-0956FFDE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5" y="1419059"/>
            <a:ext cx="8984974" cy="44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2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BFEF9-5961-0E47-F095-C51207FEF016}"/>
              </a:ext>
            </a:extLst>
          </p:cNvPr>
          <p:cNvSpPr txBox="1"/>
          <p:nvPr/>
        </p:nvSpPr>
        <p:spPr>
          <a:xfrm>
            <a:off x="755374" y="702365"/>
            <a:ext cx="339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Booking successful page reflets like: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72078-EA53-647B-7320-16C74680C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82" y="1290409"/>
            <a:ext cx="9409043" cy="46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D7ECC-01B9-9154-696B-9268DC55B485}"/>
              </a:ext>
            </a:extLst>
          </p:cNvPr>
          <p:cNvSpPr txBox="1"/>
          <p:nvPr/>
        </p:nvSpPr>
        <p:spPr>
          <a:xfrm>
            <a:off x="1457739" y="940904"/>
            <a:ext cx="557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Admin’s UI : Database 1: To Store Username and Password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AE57-A54B-7311-E284-8BB4DA7B4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2"/>
          <a:stretch/>
        </p:blipFill>
        <p:spPr>
          <a:xfrm>
            <a:off x="1457739" y="1557967"/>
            <a:ext cx="8506410" cy="41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8433E-9856-5E46-F9D4-D66CDFFD0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60384"/>
            <a:ext cx="10164417" cy="499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B0EDC-F9B0-991C-B965-1F93AE46ADD7}"/>
              </a:ext>
            </a:extLst>
          </p:cNvPr>
          <p:cNvSpPr txBox="1"/>
          <p:nvPr/>
        </p:nvSpPr>
        <p:spPr>
          <a:xfrm>
            <a:off x="914400" y="887895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 CHANGE:</a:t>
            </a:r>
          </a:p>
        </p:txBody>
      </p:sp>
    </p:spTree>
    <p:extLst>
      <p:ext uri="{BB962C8B-B14F-4D97-AF65-F5344CB8AC3E}">
        <p14:creationId xmlns:p14="http://schemas.microsoft.com/office/powerpoint/2010/main" val="352877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1519FD-AB54-1DBE-D4AD-BCA3A6558B1F}"/>
              </a:ext>
            </a:extLst>
          </p:cNvPr>
          <p:cNvSpPr txBox="1"/>
          <p:nvPr/>
        </p:nvSpPr>
        <p:spPr>
          <a:xfrm>
            <a:off x="861391" y="954157"/>
            <a:ext cx="7152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Login : </a:t>
            </a:r>
          </a:p>
          <a:p>
            <a:r>
              <a:rPr lang="en-US" dirty="0"/>
              <a:t>The details of booking done above are created in a table and shown to admin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ECEC1-94DD-F768-BAFA-11364E6A2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41" y="1600488"/>
            <a:ext cx="9263918" cy="46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610088-DA25-74FC-B5B4-F17CB3C03BA0}"/>
              </a:ext>
            </a:extLst>
          </p:cNvPr>
          <p:cNvSpPr txBox="1"/>
          <p:nvPr/>
        </p:nvSpPr>
        <p:spPr>
          <a:xfrm>
            <a:off x="1285461" y="927652"/>
            <a:ext cx="468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changing password from “admin” to “qwerty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813C5D-BC5C-B9B0-DE3F-11A014E3A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2" t="21414" r="14114" b="14845"/>
          <a:stretch/>
        </p:blipFill>
        <p:spPr>
          <a:xfrm>
            <a:off x="1426911" y="1842052"/>
            <a:ext cx="9055559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5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</TotalTime>
  <Words>134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Berlin Sans FB</vt:lpstr>
      <vt:lpstr>Garamond</vt:lpstr>
      <vt:lpstr>Organic</vt:lpstr>
      <vt:lpstr>FLYAWAY Project from Simplilearn Phase2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FLYAWAY Project from Simplilearn Phase2</dc:title>
  <dc:creator>Uday</dc:creator>
  <cp:lastModifiedBy>Uday</cp:lastModifiedBy>
  <cp:revision>1</cp:revision>
  <dcterms:created xsi:type="dcterms:W3CDTF">2022-11-18T05:31:30Z</dcterms:created>
  <dcterms:modified xsi:type="dcterms:W3CDTF">2022-11-18T06:21:09Z</dcterms:modified>
</cp:coreProperties>
</file>